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7" r:id="rId2"/>
    <p:sldId id="260" r:id="rId3"/>
    <p:sldId id="261" r:id="rId4"/>
    <p:sldId id="273" r:id="rId5"/>
    <p:sldId id="262" r:id="rId6"/>
    <p:sldId id="263" r:id="rId7"/>
    <p:sldId id="271" r:id="rId8"/>
    <p:sldId id="268" r:id="rId9"/>
    <p:sldId id="265" r:id="rId10"/>
    <p:sldId id="266" r:id="rId11"/>
    <p:sldId id="25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739" autoAdjust="0"/>
    <p:restoredTop sz="91281" autoAdjust="0"/>
  </p:normalViewPr>
  <p:slideViewPr>
    <p:cSldViewPr>
      <p:cViewPr varScale="1">
        <p:scale>
          <a:sx n="70" d="100"/>
          <a:sy n="70" d="100"/>
        </p:scale>
        <p:origin x="9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A85F7-3267-40C1-AC58-B31B750E2FD5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027D-AB8A-468D-B9EA-78D6AF524A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98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+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E027D-AB8A-468D-B9EA-78D6AF524A7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690939"/>
            <a:ext cx="77048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Моя малая родина - Малоземелье</a:t>
            </a: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all" normalizeH="0" baseline="0" dirty="0" err="1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Соя"ма</a:t>
            </a:r>
            <a:r>
              <a:rPr kumimoji="0" lang="ru-RU" sz="2400" b="1" i="0" u="none" strike="noStrike" cap="all" normalizeH="0" baseline="0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яв-нюдя'</a:t>
            </a:r>
            <a:endParaRPr kumimoji="0" lang="ru-RU" sz="2400" b="1" i="0" u="none" strike="noStrike" cap="all" normalizeH="0" baseline="0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79712" y="4113731"/>
            <a:ext cx="56886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 ГБДОУ НАО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 п. Нельмин- Нос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Выучейская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Мария Михайловна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3" descr="G:\Coat_of_arms_of_Malozemelski_selo_of_Nenetsia.png">
            <a:extLst>
              <a:ext uri="{FF2B5EF4-FFF2-40B4-BE49-F238E27FC236}">
                <a16:creationId xmlns:a16="http://schemas.microsoft.com/office/drawing/2014/main" id="{F8EBEC52-B8E3-A032-09C6-E25F1A046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643834" y="50720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98A32B-D932-F8BC-2AA1-4979857EA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23220"/>
            <a:ext cx="3307149" cy="16535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D3D69E-1C43-5D75-DF41-5FDE3966C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3" y="2645749"/>
            <a:ext cx="4467725" cy="24263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1CE0650-480F-E027-126E-E460FD9B2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25" y="2502434"/>
            <a:ext cx="3672408" cy="27543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80C5902-3849-1902-DC30-0A99FDC0C534}"/>
              </a:ext>
            </a:extLst>
          </p:cNvPr>
          <p:cNvSpPr txBox="1"/>
          <p:nvPr/>
        </p:nvSpPr>
        <p:spPr>
          <a:xfrm>
            <a:off x="5508104" y="90872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ХАРИУС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50FE71-4EA1-9638-4109-0A92F91D9261}"/>
              </a:ext>
            </a:extLst>
          </p:cNvPr>
          <p:cNvSpPr txBox="1"/>
          <p:nvPr/>
        </p:nvSpPr>
        <p:spPr>
          <a:xfrm>
            <a:off x="6156176" y="544140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ОМУЛЬ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057DB8-58E6-6454-99F8-A97700D5E7EF}"/>
              </a:ext>
            </a:extLst>
          </p:cNvPr>
          <p:cNvSpPr txBox="1"/>
          <p:nvPr/>
        </p:nvSpPr>
        <p:spPr>
          <a:xfrm>
            <a:off x="1043608" y="5400055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ЧИР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BCCB09-8783-0AB8-0A17-8FA83B322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8"/>
            <a:ext cx="4386064" cy="32895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F7F733-6A59-39D1-4A01-69A906F3C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" y="3068960"/>
            <a:ext cx="4710656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1844824"/>
            <a:ext cx="7311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Semilight" pitchFamily="34" charset="0"/>
                <a:cs typeface="Segoe UI Semilight" pitchFamily="34" charset="0"/>
              </a:rPr>
              <a:t>Ӈарка вада</a:t>
            </a:r>
            <a:r>
              <a:rPr lang="ru-RU" sz="60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Semilight" pitchFamily="34" charset="0"/>
                <a:cs typeface="Segoe UI Semilight" pitchFamily="34" charset="0"/>
              </a:rPr>
              <a:t>! </a:t>
            </a:r>
            <a:r>
              <a:rPr lang="ru-RU" sz="6000" b="1" i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Semilight" pitchFamily="34" charset="0"/>
                <a:cs typeface="Segoe UI Semilight" pitchFamily="34" charset="0"/>
              </a:rPr>
              <a:t>Лакомбой</a:t>
            </a:r>
            <a:r>
              <a:rPr lang="ru-RU" sz="60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Semilight" pitchFamily="34" charset="0"/>
                <a:cs typeface="Segoe UI Semilight" pitchFamily="34" charset="0"/>
              </a:rPr>
              <a:t>!</a:t>
            </a:r>
            <a:endParaRPr lang="ru-RU" i="1" dirty="0">
              <a:latin typeface="Segoe UI Semilight" pitchFamily="34" charset="0"/>
              <a:cs typeface="Segoe UI Semilight" pitchFamily="34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42852"/>
            <a:ext cx="742955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Прокопий Андреевич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Явтысый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меня этот край может жить, не тужить,</a:t>
            </a:r>
          </a:p>
          <a:p>
            <a:pPr algn="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Только я без него ни за что не смогу…</a:t>
            </a:r>
          </a:p>
        </p:txBody>
      </p:sp>
      <p:pic>
        <p:nvPicPr>
          <p:cNvPr id="5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15361" name="Picture 1" descr="C:\Users\2 мл.группа Солнышко\Desktop\IMG_20170921_143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1647066" y="-7501014"/>
            <a:ext cx="17280000" cy="1296000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51B973-6A3D-70A2-A4A6-3903A4CB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3" y="2636911"/>
            <a:ext cx="6257163" cy="36879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0AC667-A6A6-EED2-8B67-59D19809C7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0648"/>
            <a:ext cx="5906295" cy="59225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65EFCC-FBB7-3C70-72AC-9DDF1EA42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2" y="1652567"/>
            <a:ext cx="7416825" cy="49971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3A4A78-0CCF-3F30-E5CB-535AE7281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20" y="3321041"/>
            <a:ext cx="8671359" cy="35033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9E568E-2A74-6D45-A91D-6274EC225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6633"/>
            <a:ext cx="5760640" cy="31169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A9BD68-5C0F-F3F2-DD40-3EB8952E4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36647"/>
            <a:ext cx="4680520" cy="31203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2DACCF-7798-FBB5-9EE4-EF951FF65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4944549" cy="37084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844" y="5572140"/>
            <a:ext cx="3786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B0F2DF-3205-E5E7-A412-AA877A476C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067" y="4908312"/>
            <a:ext cx="4259917" cy="17472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2E3B41-F478-E756-826C-C13147D1D3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998374"/>
            <a:ext cx="4464496" cy="24132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D09E19-1EDA-A7F1-7C14-F115F3AAE3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935" y="202456"/>
            <a:ext cx="4616242" cy="15516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D2D196-BD41-231D-5151-6C351EFE85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77" y="2030587"/>
            <a:ext cx="3113546" cy="22625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AEC2AE-AD18-5A26-8F6C-380ED710636C}"/>
              </a:ext>
            </a:extLst>
          </p:cNvPr>
          <p:cNvSpPr txBox="1"/>
          <p:nvPr/>
        </p:nvSpPr>
        <p:spPr>
          <a:xfrm>
            <a:off x="6804247" y="476672"/>
            <a:ext cx="1976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НЕЛЬМА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38EC73-9E54-104A-0C4E-32D8E8A0C41E}"/>
              </a:ext>
            </a:extLst>
          </p:cNvPr>
          <p:cNvSpPr txBox="1"/>
          <p:nvPr/>
        </p:nvSpPr>
        <p:spPr>
          <a:xfrm>
            <a:off x="1115616" y="4411615"/>
            <a:ext cx="281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СЕМГА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CD5F00-172A-C931-7C06-1F55B3DA007C}"/>
              </a:ext>
            </a:extLst>
          </p:cNvPr>
          <p:cNvSpPr txBox="1"/>
          <p:nvPr/>
        </p:nvSpPr>
        <p:spPr>
          <a:xfrm>
            <a:off x="6300192" y="4293097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ОКУНЬ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8FBB3A-0849-6346-63E6-4AA520A5BC00}"/>
              </a:ext>
            </a:extLst>
          </p:cNvPr>
          <p:cNvSpPr txBox="1"/>
          <p:nvPr/>
        </p:nvSpPr>
        <p:spPr>
          <a:xfrm>
            <a:off x="6058984" y="5271591"/>
            <a:ext cx="196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ЩУКА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175A75-2BF0-BD60-2C8E-A9F40B23C0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4664"/>
            <a:ext cx="2351162" cy="23511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AF53FC-8306-324B-6D7A-589EB618A2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56423"/>
            <a:ext cx="3888432" cy="25922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57935B-410E-5064-8C06-662E6FA107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76" y="3429000"/>
            <a:ext cx="3904748" cy="29285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708D45-6865-12EC-D50A-EB967A2212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0112" y="3295179"/>
            <a:ext cx="2664296" cy="26642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426BB9-7845-7576-E8EC-0BCFABDC0E21}"/>
              </a:ext>
            </a:extLst>
          </p:cNvPr>
          <p:cNvSpPr txBox="1"/>
          <p:nvPr/>
        </p:nvSpPr>
        <p:spPr>
          <a:xfrm>
            <a:off x="6732240" y="275582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ЕРШ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4642E-AF30-9BD1-F5DF-98B63602C9B1}"/>
              </a:ext>
            </a:extLst>
          </p:cNvPr>
          <p:cNvSpPr txBox="1"/>
          <p:nvPr/>
        </p:nvSpPr>
        <p:spPr>
          <a:xfrm>
            <a:off x="6228184" y="616530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КАМБАЛА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2B82CB-6ED0-D7F7-D636-4359ACA4A47D}"/>
              </a:ext>
            </a:extLst>
          </p:cNvPr>
          <p:cNvSpPr txBox="1"/>
          <p:nvPr/>
        </p:nvSpPr>
        <p:spPr>
          <a:xfrm>
            <a:off x="1979712" y="2948711"/>
            <a:ext cx="2448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ГОЛЕЦ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6EEC4C-4844-E3B6-C2C9-8DAF6DCF1259}"/>
              </a:ext>
            </a:extLst>
          </p:cNvPr>
          <p:cNvSpPr txBox="1"/>
          <p:nvPr/>
        </p:nvSpPr>
        <p:spPr>
          <a:xfrm flipH="1">
            <a:off x="1187624" y="6357561"/>
            <a:ext cx="1905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ГОРБУША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:\Coat_of_arms_of_Malozemelski_selo_of_Nenets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1331633" cy="1652591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BF20C3-2BE4-E1CA-4930-BC79EE2AC9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2103"/>
            <a:ext cx="2780928" cy="2780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33A5D6-5F8C-0B34-3462-BE566FB310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11" y="3573016"/>
            <a:ext cx="4104662" cy="23084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866011-F88A-F3B3-CDCD-04850558BA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4664"/>
            <a:ext cx="3600400" cy="27003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3D10009-5E4F-9932-FD24-B6E151B061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802" y="3965246"/>
            <a:ext cx="3832464" cy="19162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2D3720-E53C-00C3-8ACC-65DDA62CA183}"/>
              </a:ext>
            </a:extLst>
          </p:cNvPr>
          <p:cNvSpPr txBox="1"/>
          <p:nvPr/>
        </p:nvSpPr>
        <p:spPr>
          <a:xfrm>
            <a:off x="1475656" y="3104964"/>
            <a:ext cx="266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КОРЮШКА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855C7-834B-CA55-9393-19E30CBBFDBF}"/>
              </a:ext>
            </a:extLst>
          </p:cNvPr>
          <p:cNvSpPr txBox="1"/>
          <p:nvPr/>
        </p:nvSpPr>
        <p:spPr>
          <a:xfrm>
            <a:off x="5823520" y="3185592"/>
            <a:ext cx="206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НАЛИМ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5AAD64-A48C-4158-7251-2517795214AC}"/>
              </a:ext>
            </a:extLst>
          </p:cNvPr>
          <p:cNvSpPr txBox="1"/>
          <p:nvPr/>
        </p:nvSpPr>
        <p:spPr>
          <a:xfrm>
            <a:off x="1115616" y="60212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НАВАГА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50BECC-0783-57D3-949B-086E8BA240E3}"/>
              </a:ext>
            </a:extLst>
          </p:cNvPr>
          <p:cNvSpPr txBox="1"/>
          <p:nvPr/>
        </p:nvSpPr>
        <p:spPr>
          <a:xfrm>
            <a:off x="5724128" y="602128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СИГ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1041</TotalTime>
  <Words>74</Words>
  <Application>Microsoft Office PowerPoint</Application>
  <PresentationFormat>Экран (4:3)</PresentationFormat>
  <Paragraphs>27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Franklin Gothic Book</vt:lpstr>
      <vt:lpstr>Franklin Gothic Medium</vt:lpstr>
      <vt:lpstr>Segoe UI Semilight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 Денисова</cp:lastModifiedBy>
  <cp:revision>101</cp:revision>
  <dcterms:modified xsi:type="dcterms:W3CDTF">2022-11-30T06:21:30Z</dcterms:modified>
</cp:coreProperties>
</file>